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62" r:id="rId14"/>
    <p:sldId id="26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Autofit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3 класс УМК  ,,Школа  России»  </a:t>
            </a:r>
            <a:br>
              <a:rPr lang="ru-RU" sz="4000" dirty="0" smtClean="0"/>
            </a:br>
            <a:r>
              <a:rPr lang="ru-RU" sz="4000" dirty="0" smtClean="0"/>
              <a:t>авторы </a:t>
            </a:r>
            <a:r>
              <a:rPr lang="ru-RU" sz="4000" dirty="0" err="1" smtClean="0"/>
              <a:t>В.П.Канакина</a:t>
            </a:r>
            <a:r>
              <a:rPr lang="ru-RU" sz="4000" dirty="0" smtClean="0"/>
              <a:t> ,В.Г. Горецкий  МАОУ  ,,СОШ  №  25»  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ru-RU" dirty="0" smtClean="0"/>
              <a:t>Тихомирова  Марина  Александровна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/>
              <a:t>Ход  урока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275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03248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 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 учителя</a:t>
                      </a:r>
                      <a:r>
                        <a:rPr lang="ru-RU" baseline="0" dirty="0" smtClean="0"/>
                        <a:t>  и  учащихся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УУД</a:t>
                      </a:r>
                      <a:endParaRPr lang="ru-RU" dirty="0"/>
                    </a:p>
                  </a:txBody>
                  <a:tcPr/>
                </a:tc>
              </a:tr>
              <a:tr h="4386928">
                <a:tc>
                  <a:txBody>
                    <a:bodyPr/>
                    <a:lstStyle/>
                    <a:p>
                      <a:r>
                        <a:rPr lang="ru-RU" dirty="0" smtClean="0"/>
                        <a:t>4. Построение проекта выхода</a:t>
                      </a:r>
                      <a:r>
                        <a:rPr lang="ru-RU" baseline="0" dirty="0" smtClean="0"/>
                        <a:t> из затруднения.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Давайте разберёмся, зачем</a:t>
                      </a:r>
                      <a:r>
                        <a:rPr lang="ru-RU" sz="1600" baseline="0" dirty="0" smtClean="0"/>
                        <a:t> эти части нужны в словах. Я предлагаю вам сравнить 3 однокоренных слова по смыслу. От какого слова образовались слова </a:t>
                      </a:r>
                      <a:r>
                        <a:rPr lang="ru-RU" sz="1800" i="1" baseline="0" dirty="0" smtClean="0"/>
                        <a:t>морозец, заморозки? Объясните смысл каждого слова. Откроем словарь Ожегова и посмотрим, как даётся там значение каждого слова: Заморозки- лёгкий утренний мороз осенью или весной, вечером или ночью. Морозы – низкая температура воздуха. </a:t>
                      </a:r>
                      <a:endParaRPr lang="ru-RU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Коммуникативные:</a:t>
                      </a:r>
                      <a:r>
                        <a:rPr lang="ru-RU" baseline="0" dirty="0" smtClean="0"/>
                        <a:t> формируем умения участвовать в коллективном обсуждении проблемы.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/>
              <a:t>Ход  урока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090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03248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 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 учителя</a:t>
                      </a:r>
                      <a:r>
                        <a:rPr lang="ru-RU" baseline="0" dirty="0" smtClean="0"/>
                        <a:t>  и  учащихся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УУД</a:t>
                      </a:r>
                      <a:endParaRPr lang="ru-RU" dirty="0"/>
                    </a:p>
                  </a:txBody>
                  <a:tcPr/>
                </a:tc>
              </a:tr>
              <a:tr h="4386928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1600" dirty="0" smtClean="0"/>
                        <a:t>5. Реализация построенного проекта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Морозец – уменьшительно- ласкательное значение слова  мороз.</a:t>
                      </a:r>
                    </a:p>
                    <a:p>
                      <a:endParaRPr lang="ru-RU" sz="1600" i="1" dirty="0" smtClean="0"/>
                    </a:p>
                    <a:p>
                      <a:r>
                        <a:rPr lang="ru-RU" sz="1600" i="1" dirty="0" smtClean="0"/>
                        <a:t>От каких частей слова зависит смысловая разница в этих словах?</a:t>
                      </a:r>
                    </a:p>
                    <a:p>
                      <a:r>
                        <a:rPr lang="ru-RU" sz="1600" i="1" dirty="0" smtClean="0"/>
                        <a:t>А сейчас обобщите всё то, что вы узнали об этой части слова</a:t>
                      </a:r>
                      <a:r>
                        <a:rPr lang="ru-RU" sz="1600" i="1" baseline="0" dirty="0" smtClean="0"/>
                        <a:t> .</a:t>
                      </a:r>
                    </a:p>
                    <a:p>
                      <a:r>
                        <a:rPr lang="ru-RU" sz="1600" i="1" baseline="0" dirty="0" smtClean="0"/>
                        <a:t>( стоит после корня, служит для образования новых слов.</a:t>
                      </a:r>
                    </a:p>
                    <a:p>
                      <a:r>
                        <a:rPr lang="ru-RU" sz="1600" i="1" baseline="0" dirty="0" smtClean="0"/>
                        <a:t>Откроем учебник  на стр. 89 и сравним наше понятие о суффиксе с понятием в учебнике.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1600" dirty="0" smtClean="0"/>
                        <a:t>Познавательные: самостоятельное создание алгоритмов, осознанное</a:t>
                      </a:r>
                      <a:r>
                        <a:rPr lang="ru-RU" sz="1600" baseline="0" dirty="0" smtClean="0"/>
                        <a:t> и произвольное построение речевого высказывания в устной форме.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/>
              <a:t>Ход  урока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090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03248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 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 учителя</a:t>
                      </a:r>
                      <a:r>
                        <a:rPr lang="ru-RU" baseline="0" dirty="0" smtClean="0"/>
                        <a:t>  и  учащихся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УУД</a:t>
                      </a:r>
                      <a:endParaRPr lang="ru-RU" dirty="0"/>
                    </a:p>
                  </a:txBody>
                  <a:tcPr/>
                </a:tc>
              </a:tr>
              <a:tr h="4386928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Любая часть слова должна графически как-то обозначаться. Дополним слово новым графическим изображением.</a:t>
                      </a:r>
                      <a:endParaRPr lang="ru-RU" sz="1600" i="1" smtClean="0"/>
                    </a:p>
                    <a:p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Тема: «Общее  понятие  о  суффиксе,  как  части  слова.»</a:t>
            </a:r>
            <a:br>
              <a:rPr lang="ru-RU" dirty="0" smtClean="0"/>
            </a:br>
            <a:r>
              <a:rPr lang="ru-RU" dirty="0" smtClean="0"/>
              <a:t>Тип  урока: урок  </a:t>
            </a:r>
            <a:r>
              <a:rPr lang="ru-RU" dirty="0" err="1" smtClean="0"/>
              <a:t>окрытия</a:t>
            </a:r>
            <a:r>
              <a:rPr lang="ru-RU" dirty="0" smtClean="0"/>
              <a:t> новых  знаний .</a:t>
            </a:r>
            <a:br>
              <a:rPr lang="ru-RU" dirty="0" smtClean="0"/>
            </a:br>
            <a:r>
              <a:rPr lang="ru-RU" dirty="0" smtClean="0"/>
              <a:t>Цель: создать  ситуацию  на  уроке  , в  которой  дети увидят что  существуют  другие  части слова.</a:t>
            </a:r>
            <a:br>
              <a:rPr lang="ru-RU" dirty="0" smtClean="0"/>
            </a:br>
            <a:r>
              <a:rPr lang="ru-RU" dirty="0" smtClean="0"/>
              <a:t>Планируемые  результаты :</a:t>
            </a:r>
            <a:br>
              <a:rPr lang="ru-RU" dirty="0" smtClean="0"/>
            </a:br>
            <a:r>
              <a:rPr lang="ru-RU" dirty="0" smtClean="0"/>
              <a:t>Предметные :</a:t>
            </a:r>
            <a:br>
              <a:rPr lang="ru-RU" dirty="0" smtClean="0"/>
            </a:br>
            <a:r>
              <a:rPr lang="ru-RU" sz="3600" dirty="0" smtClean="0"/>
              <a:t>формировать  представление  о  суффиксе  ,как значимой  части  слова.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Умение  находить  суффиксы  в  словах .</a:t>
            </a:r>
          </a:p>
          <a:p>
            <a:r>
              <a:rPr lang="ru-RU" dirty="0" err="1" smtClean="0"/>
              <a:t>Метапредметные</a:t>
            </a:r>
            <a:r>
              <a:rPr lang="ru-RU" dirty="0" smtClean="0"/>
              <a:t>  :</a:t>
            </a:r>
          </a:p>
          <a:p>
            <a:r>
              <a:rPr lang="ru-RU" dirty="0" smtClean="0"/>
              <a:t>Ознакомить со  значением  некоторых  суффиксов</a:t>
            </a:r>
          </a:p>
          <a:p>
            <a:r>
              <a:rPr lang="ru-RU" dirty="0" smtClean="0"/>
              <a:t>Развитие  умения  сравнивать  и  обобщать  </a:t>
            </a:r>
          </a:p>
          <a:p>
            <a:r>
              <a:rPr lang="ru-RU" dirty="0" smtClean="0"/>
              <a:t>Основные  понятия  :суффиксы  .</a:t>
            </a:r>
          </a:p>
          <a:p>
            <a:r>
              <a:rPr lang="ru-RU" dirty="0" smtClean="0"/>
              <a:t>Оборудование  :презентация ,ПК.</a:t>
            </a:r>
          </a:p>
          <a:p>
            <a:r>
              <a:rPr lang="ru-RU" dirty="0" smtClean="0"/>
              <a:t>Раздаточный  материал :слова  на  карточках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 урока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871798"/>
                <a:gridCol w="261460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 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 учителя</a:t>
                      </a:r>
                      <a:r>
                        <a:rPr lang="ru-RU" baseline="0" dirty="0" smtClean="0"/>
                        <a:t>  и  учащихся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УУД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1.Мотивация</a:t>
                      </a:r>
                      <a:r>
                        <a:rPr lang="ru-RU" baseline="0" dirty="0" smtClean="0"/>
                        <a:t>   к  учебной  деятельности 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Всё  на  свете  из  чего – </a:t>
                      </a:r>
                      <a:r>
                        <a:rPr lang="ru-RU" dirty="0" err="1" smtClean="0"/>
                        <a:t>нибудь</a:t>
                      </a:r>
                      <a:r>
                        <a:rPr lang="ru-RU" dirty="0" smtClean="0"/>
                        <a:t>  состоит .Облака  из  множества  водяных  капелек ,</a:t>
                      </a:r>
                      <a:r>
                        <a:rPr lang="ru-RU" baseline="0" dirty="0" smtClean="0"/>
                        <a:t>  лес  из  деревьев   .А   из  чего  состоит  наша  с  вами  речь (Из  предложений ).А предложения  из  чего  состоят ?(Из  слов  )Из  какого  строительного  материала   сложены  слова?(  Из  морфем ).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 урока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 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 учителя</a:t>
                      </a:r>
                      <a:r>
                        <a:rPr lang="ru-RU" baseline="0" dirty="0" smtClean="0"/>
                        <a:t>  и  учащихся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УУД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Какая  самая  главная</a:t>
                      </a:r>
                      <a:r>
                        <a:rPr lang="ru-RU" sz="1600" baseline="0" dirty="0" smtClean="0"/>
                        <a:t>  морфема  в  слове </a:t>
                      </a:r>
                      <a:r>
                        <a:rPr lang="ru-RU" sz="1600" baseline="0" dirty="0" smtClean="0"/>
                        <a:t>? С  </a:t>
                      </a:r>
                      <a:r>
                        <a:rPr lang="ru-RU" sz="1600" baseline="0" dirty="0" smtClean="0"/>
                        <a:t>какими морфемами  мы  познакомились  на  уроках</a:t>
                      </a:r>
                      <a:r>
                        <a:rPr lang="ru-RU" sz="1600" baseline="0" dirty="0" smtClean="0"/>
                        <a:t>? А   </a:t>
                      </a:r>
                      <a:r>
                        <a:rPr lang="ru-RU" sz="1600" baseline="0" dirty="0" smtClean="0"/>
                        <a:t>как  вы  думаете  могут  ли  быть  в  словах  другие  морфемы  ?Хотите  узнать  это ?А  помогать  в  работе  сегодня  будут  слова  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 урока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 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 учителя</a:t>
                      </a:r>
                      <a:r>
                        <a:rPr lang="ru-RU" baseline="0" dirty="0" smtClean="0"/>
                        <a:t>  и  учащихся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УУД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2.Актуализация</a:t>
                      </a:r>
                      <a:r>
                        <a:rPr lang="ru-RU" baseline="0" dirty="0" smtClean="0"/>
                        <a:t>   знаний  и  пробное  учебное  действие  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Слова  рассыпались .Прочитаем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эти  слова</a:t>
                      </a:r>
                      <a:r>
                        <a:rPr lang="ru-RU" dirty="0" smtClean="0"/>
                        <a:t>: лёгкие </a:t>
                      </a:r>
                      <a:r>
                        <a:rPr lang="ru-RU" dirty="0" smtClean="0"/>
                        <a:t>, морозы  ,,утренние ,заморозки, весной  или осенью</a:t>
                      </a:r>
                      <a:r>
                        <a:rPr lang="ru-RU" dirty="0" smtClean="0"/>
                        <a:t>. Можем  </a:t>
                      </a:r>
                      <a:r>
                        <a:rPr lang="ru-RU" dirty="0" smtClean="0"/>
                        <a:t>ли  мы  назвать  эту  группу  слов  предложением ?Почему</a:t>
                      </a:r>
                      <a:r>
                        <a:rPr lang="ru-RU" baseline="0" dirty="0" smtClean="0"/>
                        <a:t> ?Составьте   предложение   ,  запишите  его .Заморозки  -  это  лёгкие  утренние  морозы  весной  или  осенью  .Выпишите  из  предложения   однокоренные  слова  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Познавательные :формируем  умение  выбирать</a:t>
                      </a:r>
                      <a:r>
                        <a:rPr lang="ru-RU" baseline="0" dirty="0" smtClean="0"/>
                        <a:t>  объекты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 урока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 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 учителя</a:t>
                      </a:r>
                      <a:r>
                        <a:rPr lang="ru-RU" baseline="0" dirty="0" smtClean="0"/>
                        <a:t>  и  учащихся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УУД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Докажите  ,что  эти  слова  однокоренные  .Выделите  в  этих</a:t>
                      </a:r>
                      <a:r>
                        <a:rPr lang="ru-RU" baseline="0" dirty="0" smtClean="0"/>
                        <a:t>  словах  известные  вам   морфемы  .Припишите  к ним  слово  морозец  .Заморозки ,  морозы ,  морозец . Какую  морфему  выделяем  в  первую  очередь  ?Как  её  правильно  выделить</a:t>
                      </a:r>
                      <a:r>
                        <a:rPr lang="ru-RU" baseline="0" dirty="0" smtClean="0"/>
                        <a:t>? А   </a:t>
                      </a:r>
                      <a:r>
                        <a:rPr lang="ru-RU" baseline="0" dirty="0" smtClean="0"/>
                        <a:t>Следующую  морфему  какую  выделяем</a:t>
                      </a:r>
                      <a:r>
                        <a:rPr lang="ru-RU" baseline="0" dirty="0" smtClean="0"/>
                        <a:t>? Как  </a:t>
                      </a:r>
                      <a:r>
                        <a:rPr lang="ru-RU" baseline="0" dirty="0" smtClean="0"/>
                        <a:t>её  выделить  ?Дальше  что ?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 урока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 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 учителя</a:t>
                      </a:r>
                      <a:r>
                        <a:rPr lang="ru-RU" baseline="0" dirty="0" smtClean="0"/>
                        <a:t>  и  учащихся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УУД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r>
                        <a:rPr lang="ru-RU" baseline="0" dirty="0" smtClean="0"/>
                        <a:t>  последнюю  часть   ?  (приставку )Как  её  правильно  выделить  ?Посмотрите   в  каких  из  этих  слов  есть  части  слова  ,  которые  вы  никак  не  выделили  ?Назовите  эти  части  слова:  </a:t>
                      </a:r>
                      <a:r>
                        <a:rPr lang="ru-RU" baseline="0" dirty="0" err="1" smtClean="0"/>
                        <a:t>ец,к</a:t>
                      </a:r>
                      <a:r>
                        <a:rPr lang="ru-RU" baseline="0" dirty="0" smtClean="0"/>
                        <a:t>  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 урока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 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 учителя</a:t>
                      </a:r>
                      <a:r>
                        <a:rPr lang="ru-RU" baseline="0" dirty="0" smtClean="0"/>
                        <a:t>  и  учащихся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УУД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3.Выявление  места и  причины  затруднения  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Можем  ли  мы  эти  части  слова  отнести   к  известным  морфемам? Почему?(Стоит</a:t>
                      </a:r>
                      <a:r>
                        <a:rPr lang="ru-RU" baseline="0" dirty="0" smtClean="0"/>
                        <a:t>  после  корня  перед  окончанием)  .Что мы  узнали  о  новой  части  слова ? Такая  часть  слова  называется  суффиксом .Используя  опорную  запись  сформулируйте  цели  урока. 1)Узнать  признаки….2)Учиться  находить……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Регулятивные –формируем</a:t>
                      </a:r>
                      <a:r>
                        <a:rPr lang="ru-RU" baseline="0" dirty="0" smtClean="0"/>
                        <a:t>  умение  определять  цель деятельности  на  уроке 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619</Words>
  <PresentationFormat>Экран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3 класс УМК  ,,Школа  России»   авторы В.П.Канакина ,В.Г. Горецкий  МАОУ  ,,СОШ  №  25»   </vt:lpstr>
      <vt:lpstr>Слайд 2</vt:lpstr>
      <vt:lpstr>Слайд 3</vt:lpstr>
      <vt:lpstr>Ход  урока</vt:lpstr>
      <vt:lpstr>Ход  урока</vt:lpstr>
      <vt:lpstr>Ход  урока</vt:lpstr>
      <vt:lpstr>Ход  урока</vt:lpstr>
      <vt:lpstr>Ход  урока</vt:lpstr>
      <vt:lpstr>Ход  урока</vt:lpstr>
      <vt:lpstr>Ход  урока</vt:lpstr>
      <vt:lpstr>Ход  урока</vt:lpstr>
      <vt:lpstr>Ход  урока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класс УМК  ,,Школа  России»   авторы В.П.Канакина ,В.Г. Горецкий  МАОУ  ,,СОШ  №  25»   Тихомирова  Марина  Александровна</dc:title>
  <dc:creator>каб1</dc:creator>
  <cp:lastModifiedBy>каб1</cp:lastModifiedBy>
  <cp:revision>14</cp:revision>
  <dcterms:created xsi:type="dcterms:W3CDTF">2014-11-24T14:43:31Z</dcterms:created>
  <dcterms:modified xsi:type="dcterms:W3CDTF">2014-12-29T10:58:28Z</dcterms:modified>
</cp:coreProperties>
</file>