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68" r:id="rId4"/>
    <p:sldId id="265" r:id="rId5"/>
    <p:sldId id="264" r:id="rId6"/>
    <p:sldId id="263" r:id="rId7"/>
    <p:sldId id="262" r:id="rId8"/>
    <p:sldId id="261" r:id="rId9"/>
    <p:sldId id="258" r:id="rId10"/>
    <p:sldId id="260" r:id="rId11"/>
    <p:sldId id="259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489EC-F32D-4950-B128-35654EB418A4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C9FF1-3CD5-40FD-969D-19AFFB7A24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C9FF1-3CD5-40FD-969D-19AFFB7A24D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8600" y="1371600"/>
            <a:ext cx="8458200" cy="3581399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The most famous</a:t>
            </a:r>
            <a:b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sights of </a:t>
            </a:r>
            <a:b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Australia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colinda.ru/assets/images/countries/australia/attractions/1200x900b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895600"/>
            <a:ext cx="4648200" cy="3718561"/>
          </a:xfrm>
          <a:prstGeom prst="rect">
            <a:avLst/>
          </a:prstGeom>
          <a:noFill/>
        </p:spPr>
      </p:pic>
      <p:pic>
        <p:nvPicPr>
          <p:cNvPr id="19460" name="Picture 4" descr="Taronga Zo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325755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2 &amp;acy;&amp;pcy;&amp;ocy;&amp;scy;&amp;tcy;&amp;ocy;&amp;lcy;&amp;ocy;&amp;vcy; &amp;vcy;&amp;icy;&amp;kcy;&amp;tcy;&amp;ocy;&amp;r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117974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&amp;dcy;&amp;ocy;&amp;scy;&amp;tcy;&amp;ocy;&amp;pcy;&amp;rcy;&amp;icy;&amp;mcy;&amp;iecy;&amp;chcy;&amp;acy;&amp;tcy;&amp;iecy;&amp;lcy;&amp;softcy;&amp;ncy;&amp;ocy;&amp;scy;&amp;tcy;&amp;icy; &amp;Acy;&amp;vcy;&amp;scy;&amp;tcy;&amp;rcy;&amp;acy;&amp;l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457200"/>
            <a:ext cx="8147125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eridian-express.ru/ru/images/public/australia/photos/tasmania/tasman_peninsul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81001"/>
            <a:ext cx="5791200" cy="3967906"/>
          </a:xfrm>
          <a:prstGeom prst="rect">
            <a:avLst/>
          </a:prstGeom>
          <a:noFill/>
        </p:spPr>
      </p:pic>
      <p:pic>
        <p:nvPicPr>
          <p:cNvPr id="3" name="Picture 2" descr="Get as close as possible - SAFELY - to Saltwater Crocodiles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267200" cy="3171952"/>
          </a:xfrm>
          <a:prstGeom prst="rect">
            <a:avLst/>
          </a:prstGeom>
          <a:noFill/>
        </p:spPr>
      </p:pic>
      <p:pic>
        <p:nvPicPr>
          <p:cNvPr id="25606" name="Picture 6" descr="http://go2.imgsmail.ru/imgpreview?key=http%3A//www.meridian-express.ru/ru/images/public/australia/photos/qsd/lone_pine_koala_sanct_5.jpg&amp;mb=imgdb_preview_12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0"/>
            <a:ext cx="2514600" cy="1883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weare.ir/wp-content/uploads/2012/12/lake-hillier-pink-lake-in-australia-1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685800" y="762000"/>
            <a:ext cx="7882757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igpicture.ru/wp-content/uploads/2012/10/Bondi-Beach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623175" cy="5717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hd.wallpaperswide.com/thumbs/russell_falls_mount_field_national_park_tasmania-t2.jpg"/>
          <p:cNvPicPr>
            <a:picLocks noChangeAspect="1" noChangeArrowheads="1"/>
          </p:cNvPicPr>
          <p:nvPr/>
        </p:nvPicPr>
        <p:blipFill>
          <a:blip r:embed="rId3" cstate="print"/>
          <a:srcRect l="3546" t="5479" r="4271" b="4110"/>
          <a:stretch>
            <a:fillRect/>
          </a:stretch>
        </p:blipFill>
        <p:spPr bwMode="auto">
          <a:xfrm>
            <a:off x="533400" y="838200"/>
            <a:ext cx="7924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o.gendocs.ru/pars_docs/tw_refs/46/45622/45622_html_m68582b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867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o.gendocs.ru/pars_docs/tw_refs/46/45622/45622_html_m455246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833597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o.gendocs.ru/pars_docs/tw_refs/46/45622/45622_html_7f92cc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718876" cy="5105400"/>
          </a:xfrm>
          <a:prstGeom prst="rect">
            <a:avLst/>
          </a:prstGeom>
          <a:noFill/>
        </p:spPr>
      </p:pic>
      <p:pic>
        <p:nvPicPr>
          <p:cNvPr id="17412" name="Picture 4" descr="http://mirtravel.com/app/pict.php?img=pictures/picture_1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416052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&amp;bcy;&amp;ocy;&amp;lcy;&amp;softcy;&amp;shcy;&amp;ocy;&amp;jcy; &amp;bcy;&amp;acy;&amp;rcy;&amp;softcy;&amp;iecy;&amp;rcy;&amp;ncy;&amp;ycy;&amp;jcy; &amp;rcy;&amp;icy;&amp;f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89702"/>
            <a:ext cx="5086350" cy="3811099"/>
          </a:xfrm>
          <a:prstGeom prst="rect">
            <a:avLst/>
          </a:prstGeom>
          <a:noFill/>
        </p:spPr>
      </p:pic>
      <p:pic>
        <p:nvPicPr>
          <p:cNvPr id="18434" name="Picture 2" descr="http://do.gendocs.ru/pars_docs/tw_refs/46/45622/45622_html_m261bc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4419600" cy="2938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acy;&amp;jcy;&amp;iecy;&amp;rcy;&amp;scy; &amp;rcy;&amp;o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5791200" cy="3871926"/>
          </a:xfrm>
          <a:prstGeom prst="rect">
            <a:avLst/>
          </a:prstGeom>
          <a:noFill/>
        </p:spPr>
      </p:pic>
      <p:pic>
        <p:nvPicPr>
          <p:cNvPr id="21506" name="Picture 2" descr="http://do.gendocs.ru/pars_docs/tw_refs/46/45622/45622_html_m7b0b82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71536"/>
            <a:ext cx="4267200" cy="319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</Words>
  <Application>Microsoft Office PowerPoint</Application>
  <PresentationFormat>Экран (4:3)</PresentationFormat>
  <Paragraphs>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The most famous  sights of  Australia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</cp:lastModifiedBy>
  <cp:revision>5</cp:revision>
  <dcterms:modified xsi:type="dcterms:W3CDTF">2014-02-13T19:00:34Z</dcterms:modified>
</cp:coreProperties>
</file>