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9" r:id="rId5"/>
    <p:sldId id="261" r:id="rId6"/>
    <p:sldId id="258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9C47-861B-4AAD-AB9D-C96ACF6020A6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0CCD-08FF-4D53-AB5B-74F2B2E7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а\Рабочий стол\800px-Buckingham_Palace,_London_-_April_20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33450"/>
            <a:ext cx="7620000" cy="49911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6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864096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                       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</a:t>
            </a:r>
            <a:r>
              <a:rPr lang="en-US" sz="7300" dirty="0" smtClean="0"/>
              <a:t> </a:t>
            </a:r>
            <a:r>
              <a:rPr lang="en-US" sz="16000" b="1" dirty="0" smtClean="0"/>
              <a:t>palace</a:t>
            </a:r>
            <a:endParaRPr lang="ru-RU" sz="1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         </a:t>
            </a:r>
          </a:p>
          <a:p>
            <a:r>
              <a:rPr lang="en-US" dirty="0" smtClean="0"/>
              <a:t>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                            </a:t>
            </a:r>
            <a:r>
              <a:rPr lang="en-US" sz="6400" dirty="0" smtClean="0"/>
              <a:t>          </a:t>
            </a:r>
            <a:r>
              <a:rPr lang="en-US" sz="12300" b="1" dirty="0" smtClean="0"/>
              <a:t> </a:t>
            </a:r>
            <a:r>
              <a:rPr lang="en-US" sz="16000" b="1" dirty="0" smtClean="0"/>
              <a:t>bridge</a:t>
            </a:r>
            <a:r>
              <a:rPr lang="en-US" sz="12300" b="1" dirty="0" smtClean="0"/>
              <a:t>  </a:t>
            </a:r>
            <a:endParaRPr lang="en-US" sz="12300" b="1" dirty="0" smtClean="0"/>
          </a:p>
        </p:txBody>
      </p:sp>
      <p:pic>
        <p:nvPicPr>
          <p:cNvPr id="1026" name="Picture 2" descr="C:\Documents and Settings\Лена\Рабочий стол\Достопримечательности_Лондона,_Тауэр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2000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загруженное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>
          <a:xfrm>
            <a:off x="827584" y="612774"/>
            <a:ext cx="7704856" cy="50484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       </a:t>
            </a:r>
          </a:p>
          <a:p>
            <a:r>
              <a:rPr lang="en-US" sz="16000" b="1" dirty="0" smtClean="0"/>
              <a:t>             post office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92888" cy="511256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</a:t>
            </a:r>
            <a:r>
              <a:rPr lang="en-US" sz="16000" dirty="0" smtClean="0"/>
              <a:t> </a:t>
            </a:r>
            <a:r>
              <a:rPr lang="en-US" sz="16000" b="1" dirty="0" smtClean="0"/>
              <a:t>underground</a:t>
            </a:r>
            <a:endParaRPr lang="ru-RU" sz="1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drm00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17" r="4917"/>
          <a:stretch>
            <a:fillRect/>
          </a:stretch>
        </p:blipFill>
        <p:spPr>
          <a:xfrm>
            <a:off x="611560" y="612774"/>
            <a:ext cx="7920880" cy="51204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445224"/>
            <a:ext cx="5486400" cy="80486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</a:t>
            </a:r>
            <a:r>
              <a:rPr lang="en-US" sz="12300" b="1" dirty="0" smtClean="0"/>
              <a:t> </a:t>
            </a:r>
            <a:r>
              <a:rPr lang="en-US" sz="16000" b="1" dirty="0" smtClean="0"/>
              <a:t>railway station</a:t>
            </a:r>
            <a:endParaRPr lang="ru-RU" sz="1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2879271_1292858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536504" cy="3528392"/>
          </a:xfrm>
          <a:prstGeom prst="rect">
            <a:avLst/>
          </a:prstGeom>
        </p:spPr>
      </p:pic>
      <p:pic>
        <p:nvPicPr>
          <p:cNvPr id="3" name="Рисунок 2" descr="1292879278_12928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18816"/>
            <a:ext cx="5046740" cy="359050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en-US" dirty="0" smtClean="0"/>
              <a:t>        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        </a:t>
            </a:r>
            <a:r>
              <a:rPr lang="ru-RU" dirty="0" smtClean="0"/>
              <a:t> </a:t>
            </a:r>
            <a:r>
              <a:rPr lang="en-US" b="1" dirty="0" smtClean="0"/>
              <a:t>road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dirty="0" smtClean="0"/>
              <a:t>           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               </a:t>
            </a:r>
            <a:r>
              <a:rPr lang="en-US" b="1" dirty="0" smtClean="0"/>
              <a:t>straight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     </a:t>
            </a:r>
            <a:r>
              <a:rPr lang="en-US" b="1" dirty="0" smtClean="0"/>
              <a:t> far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</a:t>
            </a:r>
            <a:r>
              <a:rPr lang="en-US" sz="4000" dirty="0" smtClean="0"/>
              <a:t> </a:t>
            </a:r>
            <a:r>
              <a:rPr lang="en-US" sz="4000" b="1" dirty="0" smtClean="0"/>
              <a:t>turn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</a:t>
            </a:r>
            <a:r>
              <a:rPr lang="en-US" sz="4000" b="1" dirty="0" smtClean="0"/>
              <a:t>et to</a:t>
            </a:r>
            <a:br>
              <a:rPr lang="en-US" sz="4000" b="1" dirty="0" smtClean="0"/>
            </a:br>
            <a:r>
              <a:rPr lang="en-US" sz="4000" b="1" dirty="0" smtClean="0"/>
              <a:t>miss</a:t>
            </a:r>
            <a:br>
              <a:rPr lang="en-US" sz="4000" b="1" dirty="0" smtClean="0"/>
            </a:br>
            <a:r>
              <a:rPr lang="en-US" sz="4000" b="1" dirty="0" smtClean="0"/>
              <a:t>from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345638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</a:t>
            </a:r>
            <a:r>
              <a:rPr lang="en-US" sz="4000" b="1" dirty="0" smtClean="0"/>
              <a:t>et to – </a:t>
            </a:r>
            <a:r>
              <a:rPr lang="ru-RU" sz="4000" b="1" dirty="0" smtClean="0"/>
              <a:t>добираться до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miss</a:t>
            </a:r>
            <a:r>
              <a:rPr lang="ru-RU" sz="4000" b="1" dirty="0" smtClean="0"/>
              <a:t> - пропускать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from</a:t>
            </a:r>
            <a:r>
              <a:rPr lang="ru-RU" sz="4000" b="1" dirty="0" smtClean="0"/>
              <a:t> – из, от, с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27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                            road                                       straight              far</vt:lpstr>
      <vt:lpstr>get to miss from</vt:lpstr>
      <vt:lpstr>get to – добираться до miss - пропускать from – из, от, 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8</cp:revision>
  <dcterms:created xsi:type="dcterms:W3CDTF">2013-09-29T10:07:59Z</dcterms:created>
  <dcterms:modified xsi:type="dcterms:W3CDTF">2013-09-29T11:26:42Z</dcterms:modified>
</cp:coreProperties>
</file>