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61" r:id="rId5"/>
    <p:sldId id="263" r:id="rId6"/>
    <p:sldId id="265" r:id="rId7"/>
    <p:sldId id="291" r:id="rId8"/>
    <p:sldId id="267" r:id="rId9"/>
    <p:sldId id="269" r:id="rId10"/>
    <p:sldId id="271" r:id="rId11"/>
    <p:sldId id="273" r:id="rId12"/>
    <p:sldId id="290" r:id="rId13"/>
    <p:sldId id="277" r:id="rId14"/>
    <p:sldId id="278" r:id="rId15"/>
    <p:sldId id="279" r:id="rId16"/>
    <p:sldId id="280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803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647343-C720-4C0B-89BB-9C06C1BA394B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056596-D7EE-4D03-8805-2108E03E9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ADD671-2FE8-40C0-A864-1CE314D36A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2DE128-798F-46C3-AD70-241354B155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119A-1037-49BA-9286-EF11AE8FDE46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5998-059C-4A7D-B183-4AAE44AE9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B0DF-32DE-4558-92F5-A15108B911B6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06D55-2BDF-4948-8DED-E2F3AF9B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E591-A9A1-43F5-8B40-8CB11D7456DF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2B6D-926B-4D2F-8D89-FD63CF6D4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52AD2-8263-47E7-93CC-CF4CDDC3E2C4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E7E3-1F9E-48E5-9532-20B6EE4B7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F830-5909-4841-9E8D-0E4C9321E290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3E44-C12D-44DE-8746-7DB4C2DA8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5077-4C0E-4751-A687-1EE00D4D97BD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55A7-8934-4DD0-AD19-8CED97ED2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795F-744B-41DF-B77E-04B61DB40F25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9AA8-CC26-4654-A803-118D19869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970B-DBC6-4590-A9BE-6C6D49EA389A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AF28-6E82-42E9-9668-C85D44A6C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FBBD-1604-4C80-82EA-FF4B6B770830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3E20-FAB9-4924-9529-9760AD67F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332B-FE88-4184-A1A4-122A9DBDDE8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8ABF-02BF-4694-B267-637DB4806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A4B6-7476-4BC3-801A-9E145277A876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0C0B2-CDDA-4CB0-8414-939208EA8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7A08DE-23A1-4826-9121-B483D284BD98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7CA383-D7DD-46FD-996A-EF82E2B6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spd="slow"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Памятники Пермского Края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Содержимое 3" descr="http://pics.livejournal.com/bachba/pic/00077frr/s640x480"/>
          <p:cNvPicPr>
            <a:picLocks noGrp="1"/>
          </p:cNvPicPr>
          <p:nvPr>
            <p:ph idx="1"/>
          </p:nvPr>
        </p:nvPicPr>
        <p:blipFill>
          <a:blip r:embed="rId2" cstate="print"/>
          <a:srcRect l="37360" t="38782" r="48190" b="25310"/>
          <a:stretch>
            <a:fillRect/>
          </a:stretch>
        </p:blipFill>
        <p:spPr>
          <a:xfrm>
            <a:off x="2483768" y="1556792"/>
            <a:ext cx="3456434" cy="468153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6" name="Содержимое 3" descr="http://pics.livejournal.com/bachba/pic/00075twx"/>
          <p:cNvPicPr>
            <a:picLocks noGrp="1"/>
          </p:cNvPicPr>
          <p:nvPr>
            <p:ph idx="1"/>
          </p:nvPr>
        </p:nvPicPr>
        <p:blipFill>
          <a:blip r:embed="rId2" cstate="print"/>
          <a:srcRect l="28738" r="21651" b="75919"/>
          <a:stretch>
            <a:fillRect/>
          </a:stretch>
        </p:blipFill>
        <p:spPr>
          <a:xfrm>
            <a:off x="755576" y="3068960"/>
            <a:ext cx="7308850" cy="18002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важно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0319" t="53558"/>
          <a:stretch>
            <a:fillRect/>
          </a:stretch>
        </p:blipFill>
        <p:spPr bwMode="auto">
          <a:xfrm>
            <a:off x="3131840" y="2492896"/>
            <a:ext cx="3024336" cy="28790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r>
              <a:rPr lang="ru-RU" dirty="0" smtClean="0"/>
              <a:t>А.С. Пушкин</a:t>
            </a:r>
          </a:p>
        </p:txBody>
      </p:sp>
      <p:pic>
        <p:nvPicPr>
          <p:cNvPr id="27650" name="Содержимое 3" descr="Пушкин в скверике на Сибирской улиц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99792" y="1619250"/>
            <a:ext cx="3333750" cy="523875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Cуксунский</a:t>
            </a:r>
            <a:r>
              <a:rPr lang="ru-RU" dirty="0" smtClean="0"/>
              <a:t> </a:t>
            </a:r>
            <a:r>
              <a:rPr lang="ru-RU" dirty="0" err="1" smtClean="0"/>
              <a:t>Самовар</a:t>
            </a:r>
            <a:r>
              <a:rPr lang="ru-RU" sz="2800" dirty="0" err="1" smtClean="0"/>
              <a:t>Памятник</a:t>
            </a:r>
            <a:r>
              <a:rPr lang="ru-RU" sz="2800" dirty="0" smtClean="0"/>
              <a:t> </a:t>
            </a:r>
            <a:r>
              <a:rPr lang="ru-RU" sz="2800" dirty="0" smtClean="0"/>
              <a:t>установили в 2006 году, и приурочили это событие к 260 юбилею </a:t>
            </a:r>
            <a:r>
              <a:rPr lang="ru-RU" sz="2800" dirty="0" err="1" smtClean="0"/>
              <a:t>Суксунского</a:t>
            </a:r>
            <a:r>
              <a:rPr lang="ru-RU" sz="2800" dirty="0" smtClean="0"/>
              <a:t> самовара.</a:t>
            </a:r>
          </a:p>
        </p:txBody>
      </p:sp>
      <p:pic>
        <p:nvPicPr>
          <p:cNvPr id="28674" name="Содержимое 3" descr="Родина самовар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844675"/>
            <a:ext cx="6769100" cy="501332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Пермяк Соленые Уши</a:t>
            </a:r>
          </a:p>
        </p:txBody>
      </p:sp>
      <p:pic>
        <p:nvPicPr>
          <p:cNvPr id="29698" name="Содержимое 3" descr="«Самый странный» памятник Росси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63850" y="1935163"/>
            <a:ext cx="3868738" cy="492283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Легенда о Пермском Медведе</a:t>
            </a:r>
            <a:endParaRPr lang="ru-RU" dirty="0"/>
          </a:p>
        </p:txBody>
      </p:sp>
      <p:pic>
        <p:nvPicPr>
          <p:cNvPr id="30722" name="Содержимое 3" descr="Легенда о пермском медведе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9413" y="1935163"/>
            <a:ext cx="5845175" cy="438943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Пермскому </a:t>
            </a:r>
            <a:r>
              <a:rPr lang="ru-RU" dirty="0" err="1" smtClean="0"/>
              <a:t>паравозу</a:t>
            </a:r>
            <a:endParaRPr lang="ru-RU" dirty="0" smtClean="0"/>
          </a:p>
        </p:txBody>
      </p:sp>
      <p:pic>
        <p:nvPicPr>
          <p:cNvPr id="33794" name="Содержимое 3" descr="http://s2.afisha-mir.ru/StaticContent/Photos/110805151348/110807111926/p_512x512.jpg?v=5545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060575"/>
            <a:ext cx="5894387" cy="432117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Мотовилихинский</a:t>
            </a:r>
            <a:r>
              <a:rPr lang="ru-RU" dirty="0" smtClean="0"/>
              <a:t> музей ракет</a:t>
            </a:r>
            <a:endParaRPr lang="ru-RU" dirty="0"/>
          </a:p>
        </p:txBody>
      </p:sp>
      <p:pic>
        <p:nvPicPr>
          <p:cNvPr id="34818" name="Содержимое 3" descr="http://s1.afisha-mir.ru/StaticContent/Photos/120422005449/120422150054/p_512x512.jpg?v=5545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1773238"/>
            <a:ext cx="4321175" cy="508476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Пуп земли</a:t>
            </a:r>
          </a:p>
        </p:txBody>
      </p:sp>
      <p:pic>
        <p:nvPicPr>
          <p:cNvPr id="35842" name="Содержимое 3" descr="http://pics.livejournal.com/bachba/pic/00077frr/s640x48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773238"/>
            <a:ext cx="6432550" cy="475138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6386" name="Содержимое 3" descr="Пушкин в скверике на Сибирской улице"/>
          <p:cNvPicPr>
            <a:picLocks noGrp="1"/>
          </p:cNvPicPr>
          <p:nvPr>
            <p:ph idx="1"/>
          </p:nvPr>
        </p:nvPicPr>
        <p:blipFill>
          <a:blip r:embed="rId3" cstate="print"/>
          <a:srcRect l="34600" r="37905" b="81283"/>
          <a:stretch>
            <a:fillRect/>
          </a:stretch>
        </p:blipFill>
        <p:spPr>
          <a:xfrm>
            <a:off x="2699792" y="1988840"/>
            <a:ext cx="4536504" cy="432048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Памятник прешельцам</a:t>
            </a:r>
          </a:p>
        </p:txBody>
      </p:sp>
      <p:pic>
        <p:nvPicPr>
          <p:cNvPr id="2050" name="Picture 2" descr="http://www.zel-veter.ru/app/webroot/files/blog/i20120718110745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92829"/>
            <a:ext cx="6619081" cy="44127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единственные на всем Урале чугунные солнечные часы. Отлиты на </a:t>
            </a:r>
            <a:r>
              <a:rPr lang="ru-RU" sz="3200" dirty="0" err="1" smtClean="0"/>
              <a:t>Очерском</a:t>
            </a:r>
            <a:r>
              <a:rPr lang="ru-RU" sz="3200" dirty="0" smtClean="0"/>
              <a:t> заводе в 1885 году.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800" dirty="0" smtClean="0"/>
          </a:p>
        </p:txBody>
      </p:sp>
      <p:pic>
        <p:nvPicPr>
          <p:cNvPr id="1026" name="Picture 2" descr="http://www.zel-veter.ru/app/webroot/files/blog/i20120718110257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571875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установлен в селе Кын в июле 2010 года.</a:t>
            </a:r>
            <a:endParaRPr lang="ru-RU" dirty="0"/>
          </a:p>
        </p:txBody>
      </p:sp>
      <p:pic>
        <p:nvPicPr>
          <p:cNvPr id="38914" name="Picture 2" descr="H:\важно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382044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Скульптура Ивана Семенова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9937" name="Picture 1" descr="H:\важно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317" y="1935163"/>
            <a:ext cx="2923365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Содержимое 3" descr="Родина самовара"/>
          <p:cNvPicPr>
            <a:picLocks noGrp="1"/>
          </p:cNvPicPr>
          <p:nvPr>
            <p:ph idx="1"/>
          </p:nvPr>
        </p:nvPicPr>
        <p:blipFill>
          <a:blip r:embed="rId2" cstate="print"/>
          <a:srcRect l="30588" t="69513" r="31766"/>
          <a:stretch>
            <a:fillRect/>
          </a:stretch>
        </p:blipFill>
        <p:spPr>
          <a:xfrm>
            <a:off x="179512" y="1052736"/>
            <a:ext cx="8280400" cy="386104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Содержимое 3" descr="«Самый странный» памятник России"/>
          <p:cNvPicPr>
            <a:picLocks noGrp="1"/>
          </p:cNvPicPr>
          <p:nvPr>
            <p:ph idx="1"/>
          </p:nvPr>
        </p:nvPicPr>
        <p:blipFill>
          <a:blip r:embed="rId2" cstate="print"/>
          <a:srcRect l="53564" t="32283" b="50348"/>
          <a:stretch>
            <a:fillRect/>
          </a:stretch>
        </p:blipFill>
        <p:spPr>
          <a:xfrm>
            <a:off x="1691680" y="2852936"/>
            <a:ext cx="6192688" cy="331236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Содержимое 3" descr="Легенда о пермском медведе."/>
          <p:cNvPicPr>
            <a:picLocks noGrp="1"/>
          </p:cNvPicPr>
          <p:nvPr>
            <p:ph idx="1"/>
          </p:nvPr>
        </p:nvPicPr>
        <p:blipFill>
          <a:blip r:embed="rId2" cstate="print"/>
          <a:srcRect l="16750" r="57980" b="21623"/>
          <a:stretch>
            <a:fillRect/>
          </a:stretch>
        </p:blipFill>
        <p:spPr>
          <a:xfrm>
            <a:off x="3203848" y="1601416"/>
            <a:ext cx="2880320" cy="5256584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2" descr="http://www.zel-veter.ru/app/webroot/files/blog/i20120718110257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8593"/>
          <a:stretch>
            <a:fillRect/>
          </a:stretch>
        </p:blipFill>
        <p:spPr bwMode="auto">
          <a:xfrm>
            <a:off x="971600" y="2060847"/>
            <a:ext cx="5904656" cy="40472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H:\важно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2269"/>
          <a:stretch>
            <a:fillRect/>
          </a:stretch>
        </p:blipFill>
        <p:spPr bwMode="auto">
          <a:xfrm>
            <a:off x="2051720" y="2492896"/>
            <a:ext cx="5338319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Содержимое 3" descr="http://s2.afisha-mir.ru/StaticContent/Photos/110805151348/110807111926/p_512x512.jpg?v=55458"/>
          <p:cNvPicPr>
            <a:picLocks noGrp="1"/>
          </p:cNvPicPr>
          <p:nvPr>
            <p:ph idx="1"/>
          </p:nvPr>
        </p:nvPicPr>
        <p:blipFill>
          <a:blip r:embed="rId2" cstate="print"/>
          <a:srcRect l="61812" r="19096" b="42764"/>
          <a:stretch>
            <a:fillRect/>
          </a:stretch>
        </p:blipFill>
        <p:spPr>
          <a:xfrm>
            <a:off x="3203848" y="2780928"/>
            <a:ext cx="3312046" cy="324013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Содержимое 3" descr="http://s1.afisha-mir.ru/StaticContent/Photos/120422005449/120422150054/p_512x512.jpg?v=55458"/>
          <p:cNvPicPr>
            <a:picLocks noGrp="1"/>
          </p:cNvPicPr>
          <p:nvPr>
            <p:ph idx="1"/>
          </p:nvPr>
        </p:nvPicPr>
        <p:blipFill>
          <a:blip r:embed="rId2" cstate="print"/>
          <a:srcRect t="13263" b="52844"/>
          <a:stretch>
            <a:fillRect/>
          </a:stretch>
        </p:blipFill>
        <p:spPr>
          <a:xfrm>
            <a:off x="611560" y="2132856"/>
            <a:ext cx="6048672" cy="331236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71</Words>
  <Application>Microsoft Office PowerPoint</Application>
  <PresentationFormat>Экран (4:3)</PresentationFormat>
  <Paragraphs>14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Памятники Пермского Края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А.С. Пушкин</vt:lpstr>
      <vt:lpstr>Cуксунский СамоварПамятник установили в 2006 году, и приурочили это событие к 260 юбилею Суксунского самовара.</vt:lpstr>
      <vt:lpstr>Пермяк Соленые Уши</vt:lpstr>
      <vt:lpstr>Легенда о Пермском Медведе</vt:lpstr>
      <vt:lpstr>Памятник Пермскому паравозу</vt:lpstr>
      <vt:lpstr>Мотовилихинский музей ракет</vt:lpstr>
      <vt:lpstr>Пуп земли</vt:lpstr>
      <vt:lpstr>Памятник прешельцам</vt:lpstr>
      <vt:lpstr>единственные на всем Урале чугунные солнечные часы. Отлиты на Очерском заводе в 1885 году.</vt:lpstr>
      <vt:lpstr>Памятник установлен в селе Кын в июле 2010 года.</vt:lpstr>
      <vt:lpstr>Скульптура Ивана Семенова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Пермского Края</dc:title>
  <dc:creator>SergK</dc:creator>
  <cp:lastModifiedBy>Любовь</cp:lastModifiedBy>
  <cp:revision>21</cp:revision>
  <dcterms:created xsi:type="dcterms:W3CDTF">2012-10-10T11:35:46Z</dcterms:created>
  <dcterms:modified xsi:type="dcterms:W3CDTF">2012-10-29T07:08:05Z</dcterms:modified>
</cp:coreProperties>
</file>