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7" r:id="rId3"/>
    <p:sldId id="258" r:id="rId4"/>
    <p:sldId id="259" r:id="rId5"/>
    <p:sldId id="261" r:id="rId6"/>
    <p:sldId id="262" r:id="rId7"/>
    <p:sldId id="269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25.05.2017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404664"/>
            <a:ext cx="8503920" cy="4572000"/>
          </a:xfrm>
        </p:spPr>
        <p:txBody>
          <a:bodyPr/>
          <a:lstStyle/>
          <a:p>
            <a:r>
              <a:rPr lang="ru-RU" sz="3600" dirty="0" smtClean="0">
                <a:latin typeface="Calibri" pitchFamily="34" charset="0"/>
              </a:rPr>
              <a:t> </a:t>
            </a:r>
            <a:r>
              <a:rPr lang="ru-RU" sz="3600" b="1" u="sng" dirty="0" smtClean="0">
                <a:latin typeface="Calibri" pitchFamily="34" charset="0"/>
              </a:rPr>
              <a:t>Соколов – Микитов</a:t>
            </a:r>
            <a:r>
              <a:rPr lang="ru-RU" sz="3600" b="1" dirty="0" smtClean="0">
                <a:latin typeface="Calibri" pitchFamily="34" charset="0"/>
              </a:rPr>
              <a:t>  (</a:t>
            </a:r>
            <a:r>
              <a:rPr lang="ru-RU" sz="3600" b="1" dirty="0" smtClean="0">
                <a:latin typeface="Calibri" pitchFamily="34" charset="0"/>
              </a:rPr>
              <a:t>1892—1975)</a:t>
            </a:r>
            <a:endParaRPr lang="ru-RU" sz="3600" b="1" dirty="0" smtClean="0">
              <a:latin typeface="Calibri" pitchFamily="34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3076" name="Picture 4" descr="https://i.mycdn.me/image?id=850064898774&amp;t=0&amp;plc=WEB&amp;tkn=*noEt4VknwQBxwFpRSpXvhP1Yo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628800"/>
            <a:ext cx="6706716" cy="4936143"/>
          </a:xfrm>
          <a:prstGeom prst="rect">
            <a:avLst/>
          </a:prstGeom>
          <a:noFill/>
        </p:spPr>
      </p:pic>
      <p:pic>
        <p:nvPicPr>
          <p:cNvPr id="3074" name="Picture 2" descr="https://ds04.infourok.ru/uploads/ex/107d/0001f8c4-0fd0aead/hello_html_m51dce01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268760"/>
            <a:ext cx="3960440" cy="54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916832"/>
            <a:ext cx="8503920" cy="4182216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Calibri" pitchFamily="34" charset="0"/>
              </a:rPr>
              <a:t>Приволье </a:t>
            </a:r>
            <a:r>
              <a:rPr lang="ru-RU" sz="4800" dirty="0" smtClean="0">
                <a:latin typeface="Calibri" pitchFamily="34" charset="0"/>
              </a:rPr>
              <a:t>- полная свобода, вольная жизнь.</a:t>
            </a:r>
          </a:p>
          <a:p>
            <a:r>
              <a:rPr lang="ru-RU" sz="4800" dirty="0" smtClean="0">
                <a:latin typeface="Calibri" pitchFamily="34" charset="0"/>
              </a:rPr>
              <a:t>Приволье </a:t>
            </a:r>
            <a:r>
              <a:rPr lang="ru-RU" sz="4800" dirty="0" smtClean="0">
                <a:latin typeface="Calibri" pitchFamily="34" charset="0"/>
              </a:rPr>
              <a:t>- широкое</a:t>
            </a:r>
            <a:r>
              <a:rPr lang="ru-RU" sz="4800" dirty="0" smtClean="0">
                <a:latin typeface="Calibri" pitchFamily="34" charset="0"/>
              </a:rPr>
              <a:t>, </a:t>
            </a:r>
            <a:r>
              <a:rPr lang="ru-RU" sz="4800" dirty="0" smtClean="0">
                <a:latin typeface="Calibri" pitchFamily="34" charset="0"/>
              </a:rPr>
              <a:t>просторное место,</a:t>
            </a:r>
            <a:r>
              <a:rPr lang="ru-RU" sz="4800" dirty="0" smtClean="0">
                <a:latin typeface="Calibri" pitchFamily="34" charset="0"/>
              </a:rPr>
              <a:t> </a:t>
            </a:r>
            <a:r>
              <a:rPr lang="ru-RU" sz="4800" dirty="0" smtClean="0">
                <a:latin typeface="Calibri" pitchFamily="34" charset="0"/>
              </a:rPr>
              <a:t>местность.</a:t>
            </a:r>
            <a:endParaRPr lang="ru-RU" sz="4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>
                <a:latin typeface="Calibri" pitchFamily="34" charset="0"/>
              </a:rPr>
              <a:t>Авось - выражение </a:t>
            </a:r>
            <a:r>
              <a:rPr lang="ru-RU" sz="4400" dirty="0" smtClean="0">
                <a:latin typeface="Calibri" pitchFamily="34" charset="0"/>
              </a:rPr>
              <a:t>недостаточно обоснованной надежды, расчета на случай, удачу; может </a:t>
            </a:r>
            <a:r>
              <a:rPr lang="ru-RU" sz="4400" dirty="0" smtClean="0">
                <a:latin typeface="Calibri" pitchFamily="34" charset="0"/>
              </a:rPr>
              <a:t>быть станется</a:t>
            </a:r>
            <a:r>
              <a:rPr lang="ru-RU" sz="4400" dirty="0" smtClean="0">
                <a:latin typeface="Calibri" pitchFamily="34" charset="0"/>
              </a:rPr>
              <a:t>, </a:t>
            </a:r>
            <a:r>
              <a:rPr lang="ru-RU" sz="4400" dirty="0" smtClean="0">
                <a:latin typeface="Calibri" pitchFamily="34" charset="0"/>
              </a:rPr>
              <a:t>сбудется</a:t>
            </a:r>
          </a:p>
          <a:p>
            <a:pPr algn="ctr">
              <a:buNone/>
            </a:pPr>
            <a:r>
              <a:rPr lang="ru-RU" sz="4400" dirty="0" smtClean="0">
                <a:latin typeface="Calibri" pitchFamily="34" charset="0"/>
              </a:rPr>
              <a:t>Авось </a:t>
            </a:r>
            <a:r>
              <a:rPr lang="ru-RU" sz="4400" dirty="0" smtClean="0">
                <a:latin typeface="Calibri" pitchFamily="34" charset="0"/>
              </a:rPr>
              <a:t>да повезёт! </a:t>
            </a:r>
            <a:endParaRPr lang="ru-RU" sz="44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ru-RU" sz="4400" dirty="0" smtClean="0">
                <a:latin typeface="Calibri" pitchFamily="34" charset="0"/>
              </a:rPr>
              <a:t>Авось </a:t>
            </a:r>
            <a:r>
              <a:rPr lang="ru-RU" sz="4400" dirty="0" smtClean="0">
                <a:latin typeface="Calibri" pitchFamily="34" charset="0"/>
              </a:rPr>
              <a:t>нас не поймают!</a:t>
            </a:r>
            <a:endParaRPr lang="ru-RU" sz="4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988840"/>
            <a:ext cx="8964488" cy="4572000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Calibri" pitchFamily="34" charset="0"/>
              </a:rPr>
              <a:t>Лютый – свирепый, жестокий, злобный.</a:t>
            </a:r>
          </a:p>
          <a:p>
            <a:pPr>
              <a:buNone/>
            </a:pPr>
            <a:endParaRPr lang="ru-RU" sz="4400" dirty="0" smtClean="0">
              <a:latin typeface="Calibri" pitchFamily="34" charset="0"/>
            </a:endParaRPr>
          </a:p>
          <a:p>
            <a:r>
              <a:rPr lang="ru-RU" sz="4400" dirty="0" smtClean="0">
                <a:latin typeface="Calibri" pitchFamily="34" charset="0"/>
              </a:rPr>
              <a:t>Варево - </a:t>
            </a:r>
            <a:r>
              <a:rPr lang="ru-RU" sz="4400" dirty="0" smtClean="0">
                <a:latin typeface="Calibri" pitchFamily="34" charset="0"/>
              </a:rPr>
              <a:t>Вареное жидкое кушанье.</a:t>
            </a:r>
            <a:r>
              <a:rPr lang="ru-RU" sz="4000" dirty="0" smtClean="0">
                <a:latin typeface="Calibri" pitchFamily="34" charset="0"/>
              </a:rPr>
              <a:t> </a:t>
            </a:r>
          </a:p>
          <a:p>
            <a:pPr>
              <a:buNone/>
            </a:pPr>
            <a:r>
              <a:rPr lang="ru-RU" sz="4000" dirty="0" smtClean="0">
                <a:latin typeface="Calibri" pitchFamily="34" charset="0"/>
              </a:rPr>
              <a:t> </a:t>
            </a:r>
            <a:endParaRPr lang="ru-RU" sz="4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332656"/>
            <a:ext cx="9144000" cy="652534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5200" b="1" dirty="0" smtClean="0">
                <a:latin typeface="Calibri" pitchFamily="34" charset="0"/>
              </a:rPr>
              <a:t>  Храбрый баран</a:t>
            </a:r>
          </a:p>
          <a:p>
            <a:pPr algn="ctr">
              <a:buNone/>
            </a:pPr>
            <a:endParaRPr lang="ru-RU" sz="52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3500" dirty="0" smtClean="0">
                <a:latin typeface="Calibri" pitchFamily="34" charset="0"/>
              </a:rPr>
              <a:t>     </a:t>
            </a:r>
            <a:r>
              <a:rPr lang="ru-RU" sz="5100" dirty="0" smtClean="0">
                <a:latin typeface="Calibri" pitchFamily="34" charset="0"/>
              </a:rPr>
              <a:t>Пошли </a:t>
            </a:r>
            <a:r>
              <a:rPr lang="ru-RU" sz="5100" dirty="0" smtClean="0">
                <a:latin typeface="Calibri" pitchFamily="34" charset="0"/>
              </a:rPr>
              <a:t>козёл и баран в глухой лес травы пощипать, погулять на приволье. Ходили, ходили – заблудились в тёмном лесу. Зашли в глухую чащобу, смотрят: волки под деревом обед варят.</a:t>
            </a:r>
          </a:p>
          <a:p>
            <a:pPr>
              <a:buNone/>
            </a:pPr>
            <a:r>
              <a:rPr lang="ru-RU" sz="5100" dirty="0" smtClean="0">
                <a:latin typeface="Calibri" pitchFamily="34" charset="0"/>
              </a:rPr>
              <a:t>     Козёл </a:t>
            </a:r>
            <a:r>
              <a:rPr lang="ru-RU" sz="5100" dirty="0" smtClean="0">
                <a:latin typeface="Calibri" pitchFamily="34" charset="0"/>
              </a:rPr>
              <a:t>барану тихонько говорит: — Что будем делать, друг баран? Видно, пропали мы. Съедят нас лютые волки</a:t>
            </a:r>
            <a:r>
              <a:rPr lang="ru-RU" sz="5100" dirty="0" smtClean="0">
                <a:latin typeface="Calibri" pitchFamily="34" charset="0"/>
              </a:rPr>
              <a:t>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27048"/>
            <a:ext cx="9144000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4300" dirty="0" smtClean="0">
                <a:latin typeface="Calibri" pitchFamily="34" charset="0"/>
              </a:rPr>
              <a:t>    Баран </a:t>
            </a:r>
            <a:r>
              <a:rPr lang="ru-RU" sz="4300" dirty="0" smtClean="0">
                <a:latin typeface="Calibri" pitchFamily="34" charset="0"/>
              </a:rPr>
              <a:t>ещё тише говори: — Давай полезем на дерево, — авось на дереве волки нас не достанут!</a:t>
            </a:r>
          </a:p>
          <a:p>
            <a:pPr>
              <a:buNone/>
            </a:pPr>
            <a:r>
              <a:rPr lang="ru-RU" sz="4300" dirty="0" smtClean="0">
                <a:latin typeface="Calibri" pitchFamily="34" charset="0"/>
              </a:rPr>
              <a:t>     Полезли козёл и баран на дерево. Лезли, лезли, долезли до самой макушки. Сорвался с макушки баран, зацепился рогами за сук. Сук не выдержал, и полетел баран с дерева на землю, прямо туда, где волки обед варили.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27048"/>
            <a:ext cx="9144000" cy="4782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   </a:t>
            </a:r>
            <a:r>
              <a:rPr lang="ru-RU" sz="4000" dirty="0" smtClean="0">
                <a:latin typeface="Calibri" pitchFamily="34" charset="0"/>
              </a:rPr>
              <a:t>Грохнулся </a:t>
            </a:r>
            <a:r>
              <a:rPr lang="ru-RU" sz="4000" dirty="0" smtClean="0">
                <a:latin typeface="Calibri" pitchFamily="34" charset="0"/>
              </a:rPr>
              <a:t>о землю , заблеял с перепугу: — </a:t>
            </a:r>
            <a:r>
              <a:rPr lang="ru-RU" sz="4000" dirty="0" err="1" smtClean="0">
                <a:latin typeface="Calibri" pitchFamily="34" charset="0"/>
              </a:rPr>
              <a:t>Бэ-э-э</a:t>
            </a:r>
            <a:r>
              <a:rPr lang="ru-RU" sz="4000" dirty="0" smtClean="0">
                <a:latin typeface="Calibri" pitchFamily="34" charset="0"/>
              </a:rPr>
              <a:t>!</a:t>
            </a:r>
          </a:p>
          <a:p>
            <a:pPr>
              <a:buNone/>
            </a:pPr>
            <a:r>
              <a:rPr lang="ru-RU" sz="4000" dirty="0" smtClean="0">
                <a:latin typeface="Calibri" pitchFamily="34" charset="0"/>
              </a:rPr>
              <a:t>    </a:t>
            </a:r>
            <a:r>
              <a:rPr lang="ru-RU" sz="4000" dirty="0" smtClean="0">
                <a:latin typeface="Calibri" pitchFamily="34" charset="0"/>
              </a:rPr>
              <a:t>Испугались </a:t>
            </a:r>
            <a:r>
              <a:rPr lang="ru-RU" sz="4000" dirty="0" smtClean="0">
                <a:latin typeface="Calibri" pitchFamily="34" charset="0"/>
              </a:rPr>
              <a:t>волки, горшки повалили, огонь потоптали, разлили варево. Разбежались кто куда без оглядки.</a:t>
            </a:r>
            <a:br>
              <a:rPr lang="ru-RU" sz="4000" dirty="0" smtClean="0">
                <a:latin typeface="Calibri" pitchFamily="34" charset="0"/>
              </a:rPr>
            </a:br>
            <a:r>
              <a:rPr lang="ru-RU" sz="4000" dirty="0" smtClean="0">
                <a:latin typeface="Calibri" pitchFamily="34" charset="0"/>
              </a:rPr>
              <a:t>Поднялся баран, встряхнулся и говорит козлу: </a:t>
            </a:r>
            <a:r>
              <a:rPr lang="ru-RU" sz="4000" dirty="0" smtClean="0">
                <a:latin typeface="Calibri" pitchFamily="34" charset="0"/>
              </a:rPr>
              <a:t> </a:t>
            </a:r>
            <a:endParaRPr lang="ru-RU" sz="4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27048"/>
            <a:ext cx="9144000" cy="4572000"/>
          </a:xfrm>
        </p:spPr>
        <p:txBody>
          <a:bodyPr/>
          <a:lstStyle/>
          <a:p>
            <a:pPr>
              <a:buNone/>
            </a:pPr>
            <a:r>
              <a:rPr lang="ru-RU" sz="4000" dirty="0" smtClean="0">
                <a:latin typeface="Calibri" pitchFamily="34" charset="0"/>
              </a:rPr>
              <a:t>   Слезай</a:t>
            </a:r>
            <a:r>
              <a:rPr lang="ru-RU" sz="4000" dirty="0" smtClean="0">
                <a:latin typeface="Calibri" pitchFamily="34" charset="0"/>
              </a:rPr>
              <a:t>, козёл, с дерева. Меня волки боятся, я всех волков разогнал. Вот я какой храбрый баран. </a:t>
            </a:r>
          </a:p>
          <a:p>
            <a:pPr>
              <a:buNone/>
            </a:pPr>
            <a:r>
              <a:rPr lang="ru-RU" sz="4000" dirty="0" smtClean="0">
                <a:latin typeface="Calibri" pitchFamily="34" charset="0"/>
              </a:rPr>
              <a:t>    </a:t>
            </a:r>
            <a:r>
              <a:rPr lang="ru-RU" sz="4000" dirty="0" err="1" smtClean="0">
                <a:latin typeface="Calibri" pitchFamily="34" charset="0"/>
              </a:rPr>
              <a:t>Бэ-э-э</a:t>
            </a:r>
            <a:r>
              <a:rPr lang="ru-RU" sz="4000" dirty="0" smtClean="0">
                <a:latin typeface="Calibri" pitchFamily="34" charset="0"/>
              </a:rPr>
              <a:t>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b="1" dirty="0" smtClean="0"/>
              <a:t>З</a:t>
            </a:r>
            <a:r>
              <a:rPr lang="ru-RU" sz="4400" b="1" dirty="0" smtClean="0"/>
              <a:t>агадка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5400" dirty="0" smtClean="0"/>
              <a:t>Я спокойный и </a:t>
            </a:r>
            <a:r>
              <a:rPr lang="ru-RU" sz="5400" dirty="0" smtClean="0"/>
              <a:t>упрямый,</a:t>
            </a:r>
          </a:p>
          <a:p>
            <a:pPr algn="ctr">
              <a:buNone/>
            </a:pPr>
            <a:r>
              <a:rPr lang="ru-RU" sz="5400" dirty="0" smtClean="0"/>
              <a:t>В </a:t>
            </a:r>
            <a:r>
              <a:rPr lang="ru-RU" sz="5400" dirty="0" smtClean="0"/>
              <a:t>стаде главный я </a:t>
            </a:r>
            <a:r>
              <a:rPr lang="ru-RU" sz="5400" dirty="0" smtClean="0"/>
              <a:t>пока.</a:t>
            </a:r>
          </a:p>
          <a:p>
            <a:pPr algn="ctr">
              <a:buNone/>
            </a:pPr>
            <a:r>
              <a:rPr lang="ru-RU" sz="5400" dirty="0" smtClean="0"/>
              <a:t>С </a:t>
            </a:r>
            <a:r>
              <a:rPr lang="ru-RU" sz="5400" dirty="0" smtClean="0"/>
              <a:t>мягкой шерсткою </a:t>
            </a:r>
            <a:r>
              <a:rPr lang="ru-RU" sz="5400" dirty="0" smtClean="0"/>
              <a:t>кудрявой,</a:t>
            </a:r>
          </a:p>
          <a:p>
            <a:pPr algn="ctr">
              <a:buNone/>
            </a:pPr>
            <a:r>
              <a:rPr lang="ru-RU" sz="5400" dirty="0" smtClean="0"/>
              <a:t>С </a:t>
            </a:r>
            <a:r>
              <a:rPr lang="ru-RU" sz="5400" dirty="0" smtClean="0"/>
              <a:t>завитком ношу рога.</a:t>
            </a:r>
            <a:endParaRPr lang="ru-RU" sz="5400" dirty="0"/>
          </a:p>
        </p:txBody>
      </p:sp>
      <p:pic>
        <p:nvPicPr>
          <p:cNvPr id="6146" name="Picture 2" descr="http://samlib.ru/img/k/kaminjar_d_g/bighornsheep/800px-new_mexico_bighorn_shee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052736"/>
            <a:ext cx="8136904" cy="5421213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400" b="1" dirty="0" smtClean="0"/>
              <a:t>С</a:t>
            </a:r>
            <a:r>
              <a:rPr lang="ru-RU" sz="4400" b="1" dirty="0" smtClean="0"/>
              <a:t>короговорка</a:t>
            </a:r>
            <a:endParaRPr lang="ru-RU" sz="4400" b="1" dirty="0"/>
          </a:p>
        </p:txBody>
      </p:sp>
      <p:pic>
        <p:nvPicPr>
          <p:cNvPr id="5122" name="Picture 2" descr="https://fs00.infourok.ru/images/doc/168/193734/640/img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052736"/>
            <a:ext cx="7356309" cy="551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b="1" dirty="0" smtClean="0"/>
              <a:t>Пословица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7200" dirty="0" smtClean="0"/>
              <a:t>Сказка </a:t>
            </a:r>
            <a:r>
              <a:rPr lang="ru-RU" sz="7200" dirty="0" smtClean="0"/>
              <a:t>ложь, да в ней намёк, добрым молодцам урок 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    Иван </a:t>
            </a:r>
            <a:r>
              <a:rPr lang="ru-RU" sz="3600" dirty="0" smtClean="0"/>
              <a:t>Сергеевич Соколов-Микитов прожил долгую, богатую событиями жизнь. Известный своими описаниями русской природы И. </a:t>
            </a:r>
            <a:r>
              <a:rPr lang="ru-RU" sz="3600" dirty="0" smtClean="0"/>
              <a:t>С. Соколов </a:t>
            </a:r>
            <a:r>
              <a:rPr lang="ru-RU" sz="3600" dirty="0" smtClean="0"/>
              <a:t>добавил к фамилии прозвище, данное в деревне их семье по имени деда, дьякона Никиты, и подписывался Соколов-Микитов.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503920" cy="4572000"/>
          </a:xfrm>
        </p:spPr>
        <p:txBody>
          <a:bodyPr/>
          <a:lstStyle/>
          <a:p>
            <a:r>
              <a:rPr lang="ru-RU" dirty="0" smtClean="0"/>
              <a:t>Особую роль  в становлении будущего писателя </a:t>
            </a:r>
            <a:r>
              <a:rPr lang="ru-RU" dirty="0" smtClean="0"/>
              <a:t>сыграли родители. </a:t>
            </a:r>
            <a:endParaRPr lang="ru-RU" dirty="0"/>
          </a:p>
        </p:txBody>
      </p:sp>
      <p:pic>
        <p:nvPicPr>
          <p:cNvPr id="1028" name="Picture 4" descr="http://www.nasledie-smolensk.ru/pkns/images/stories/personalii/sokolov_mikitov/roditeli_s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36912"/>
            <a:ext cx="3795016" cy="37444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27048"/>
            <a:ext cx="9144000" cy="492628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dirty="0" smtClean="0"/>
              <a:t>Когда ему исполнилось десять лет отец отвез его в Смоленск где определил в Смоленское Александровское реальное училище. </a:t>
            </a:r>
          </a:p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3600" dirty="0" smtClean="0"/>
              <a:t>За участие в подпольных революционных кружках Соколов-Микитов был исключён из пятого класса училища.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980728"/>
            <a:ext cx="8964488" cy="558924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endParaRPr lang="ru-RU" sz="3900" dirty="0" smtClean="0"/>
          </a:p>
          <a:p>
            <a:pPr algn="ctr">
              <a:buNone/>
            </a:pPr>
            <a:r>
              <a:rPr lang="ru-RU" sz="3900" dirty="0" smtClean="0"/>
              <a:t>   Семнадцати </a:t>
            </a:r>
            <a:r>
              <a:rPr lang="ru-RU" sz="3900" dirty="0" smtClean="0"/>
              <a:t>лет Иван Соколов-Микитов впервые ушел в море. Он служил на торговых судах, а в Первую мировую войну отправился добровольцем в санитарный отряд. Затем стал летчиком.  </a:t>
            </a:r>
            <a:endParaRPr lang="ru-RU" sz="3900" dirty="0" smtClean="0"/>
          </a:p>
          <a:p>
            <a:pPr algn="ctr">
              <a:buNone/>
            </a:pPr>
            <a:r>
              <a:rPr lang="ru-RU" sz="3900" dirty="0" smtClean="0"/>
              <a:t/>
            </a:r>
            <a:br>
              <a:rPr lang="ru-RU" sz="3900" dirty="0" smtClean="0"/>
            </a:br>
            <a:r>
              <a:rPr lang="ru-RU" sz="3900" dirty="0" smtClean="0"/>
              <a:t>Весной 1918 г. демобилизовался и уехал в деревню работать школьным учителем. </a:t>
            </a:r>
            <a:r>
              <a:rPr lang="ru-RU" sz="3900" dirty="0" smtClean="0"/>
              <a:t>К </a:t>
            </a:r>
            <a:r>
              <a:rPr lang="ru-RU" sz="3900" dirty="0" smtClean="0"/>
              <a:t>тому времени уже шесть лет печатались его небольшие произведения.</a:t>
            </a:r>
            <a:endParaRPr lang="ru-RU" sz="3900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404664"/>
            <a:ext cx="8712968" cy="4572000"/>
          </a:xfrm>
        </p:spPr>
        <p:txBody>
          <a:bodyPr/>
          <a:lstStyle/>
          <a:p>
            <a:r>
              <a:rPr lang="ru-RU" dirty="0" smtClean="0"/>
              <a:t>Глухая чащоба – чаща, густая заросль чего-нибудь.</a:t>
            </a:r>
            <a:endParaRPr lang="ru-RU" dirty="0"/>
          </a:p>
        </p:txBody>
      </p:sp>
      <p:pic>
        <p:nvPicPr>
          <p:cNvPr id="32770" name="Picture 2" descr="http://img-5.photosight.ru/ae8/4193947_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2776"/>
            <a:ext cx="7992888" cy="5256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79</TotalTime>
  <Words>376</Words>
  <Application>Microsoft Office PowerPoint</Application>
  <PresentationFormat>Экран (4:3)</PresentationFormat>
  <Paragraphs>38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Официальная</vt:lpstr>
      <vt:lpstr>Слайд 1</vt:lpstr>
      <vt:lpstr>Загадка</vt:lpstr>
      <vt:lpstr>Скороговорка</vt:lpstr>
      <vt:lpstr>Пословица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9</cp:revision>
  <dcterms:modified xsi:type="dcterms:W3CDTF">2017-05-25T01:48:33Z</dcterms:modified>
</cp:coreProperties>
</file>